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7559675" cy="1069181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3"/>
    <p:restoredTop sz="94671"/>
  </p:normalViewPr>
  <p:slideViewPr>
    <p:cSldViewPr snapToGrid="0" snapToObjects="1">
      <p:cViewPr varScale="1">
        <p:scale>
          <a:sx n="66" d="100"/>
          <a:sy n="66" d="100"/>
        </p:scale>
        <p:origin x="1776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88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74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40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01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81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4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73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00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45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85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50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567D-5B5D-6D40-8830-6751D2A8598D}" type="datetimeFigureOut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1219-722D-8643-A443-519E6681B0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28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029F553-469E-5E42-8816-0E1B28955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4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905"/>
                    </a14:imgEffect>
                    <a14:imgEffect>
                      <a14:saturation sat="2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559945" cy="10692195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3B90FB2A-7482-7848-BD69-A7FAE7D7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90" y="348343"/>
            <a:ext cx="7138466" cy="1476022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de-DE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Strauß </a:t>
            </a:r>
            <a:br>
              <a:rPr lang="de-DE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SIEBEN NÄCHTE</a:t>
            </a:r>
            <a:endParaRPr lang="de-DE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51F8F94-2E2B-274A-A7AE-4BAAB8D1C300}"/>
              </a:ext>
            </a:extLst>
          </p:cNvPr>
          <p:cNvGrpSpPr/>
          <p:nvPr/>
        </p:nvGrpSpPr>
        <p:grpSpPr>
          <a:xfrm>
            <a:off x="2854873" y="5805549"/>
            <a:ext cx="3179399" cy="830997"/>
            <a:chOff x="4195013" y="5228149"/>
            <a:chExt cx="3179399" cy="830997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18AA2492-BF54-6049-A239-AA1A4DFD13A9}"/>
                </a:ext>
              </a:extLst>
            </p:cNvPr>
            <p:cNvSpPr txBox="1"/>
            <p:nvPr/>
          </p:nvSpPr>
          <p:spPr>
            <a:xfrm>
              <a:off x="4266246" y="5228149"/>
              <a:ext cx="31081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ACEDIA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874ED73-9C78-9643-A0E0-67D3929BE242}"/>
                </a:ext>
              </a:extLst>
            </p:cNvPr>
            <p:cNvSpPr txBox="1"/>
            <p:nvPr/>
          </p:nvSpPr>
          <p:spPr>
            <a:xfrm>
              <a:off x="4195013" y="5543913"/>
              <a:ext cx="1924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Trägheit</a:t>
              </a:r>
              <a:endParaRPr lang="de-DE" sz="1984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A65E0AA-30F2-D74F-9B34-CB57D4093A5E}"/>
              </a:ext>
            </a:extLst>
          </p:cNvPr>
          <p:cNvGrpSpPr/>
          <p:nvPr/>
        </p:nvGrpSpPr>
        <p:grpSpPr>
          <a:xfrm>
            <a:off x="575420" y="2177549"/>
            <a:ext cx="3065920" cy="830997"/>
            <a:chOff x="455493" y="2258832"/>
            <a:chExt cx="3122757" cy="830997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898A4FD-F61B-E240-9B58-E0122C052EB4}"/>
                </a:ext>
              </a:extLst>
            </p:cNvPr>
            <p:cNvSpPr txBox="1"/>
            <p:nvPr/>
          </p:nvSpPr>
          <p:spPr>
            <a:xfrm>
              <a:off x="470084" y="2258832"/>
              <a:ext cx="31081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INVIDIA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52AF02BB-F938-E146-97F2-83B6813925AC}"/>
                </a:ext>
              </a:extLst>
            </p:cNvPr>
            <p:cNvSpPr txBox="1"/>
            <p:nvPr/>
          </p:nvSpPr>
          <p:spPr>
            <a:xfrm>
              <a:off x="455493" y="2564459"/>
              <a:ext cx="1924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Neid</a:t>
              </a:r>
              <a:endParaRPr lang="de-DE" sz="1984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FC5B0FD-078B-504A-8A3F-72BBCB83F751}"/>
              </a:ext>
            </a:extLst>
          </p:cNvPr>
          <p:cNvGrpSpPr/>
          <p:nvPr/>
        </p:nvGrpSpPr>
        <p:grpSpPr>
          <a:xfrm>
            <a:off x="2527205" y="3573096"/>
            <a:ext cx="3120389" cy="830997"/>
            <a:chOff x="6275339" y="4363797"/>
            <a:chExt cx="3120389" cy="830997"/>
          </a:xfrm>
        </p:grpSpPr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0A1FB7E8-2972-284B-9141-567A2282DF40}"/>
                </a:ext>
              </a:extLst>
            </p:cNvPr>
            <p:cNvSpPr txBox="1"/>
            <p:nvPr/>
          </p:nvSpPr>
          <p:spPr>
            <a:xfrm>
              <a:off x="6287562" y="4363797"/>
              <a:ext cx="31081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GULA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D647DEE0-C005-2142-8143-EF07B660C800}"/>
                </a:ext>
              </a:extLst>
            </p:cNvPr>
            <p:cNvSpPr txBox="1"/>
            <p:nvPr/>
          </p:nvSpPr>
          <p:spPr>
            <a:xfrm>
              <a:off x="6275339" y="4697025"/>
              <a:ext cx="1924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Völlerei</a:t>
              </a:r>
              <a:endParaRPr lang="de-DE" sz="1984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B2222698-0A69-B243-BB04-AA52E770951A}"/>
              </a:ext>
            </a:extLst>
          </p:cNvPr>
          <p:cNvGrpSpPr/>
          <p:nvPr/>
        </p:nvGrpSpPr>
        <p:grpSpPr>
          <a:xfrm>
            <a:off x="472473" y="3181638"/>
            <a:ext cx="1931059" cy="830997"/>
            <a:chOff x="4056160" y="3934957"/>
            <a:chExt cx="1931059" cy="830997"/>
          </a:xfrm>
        </p:grpSpPr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D67643E5-47E1-6C44-B00F-351A9B5137AE}"/>
                </a:ext>
              </a:extLst>
            </p:cNvPr>
            <p:cNvSpPr txBox="1"/>
            <p:nvPr/>
          </p:nvSpPr>
          <p:spPr>
            <a:xfrm>
              <a:off x="4062939" y="3934957"/>
              <a:ext cx="19242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1C0834DE-3AFC-D046-8FB5-4BE29F232494}"/>
                </a:ext>
              </a:extLst>
            </p:cNvPr>
            <p:cNvSpPr txBox="1"/>
            <p:nvPr/>
          </p:nvSpPr>
          <p:spPr>
            <a:xfrm>
              <a:off x="4056160" y="4233367"/>
              <a:ext cx="1924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Zorn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DEC139F-F26E-D346-A3D8-92698D3E6FB5}"/>
              </a:ext>
            </a:extLst>
          </p:cNvPr>
          <p:cNvGrpSpPr/>
          <p:nvPr/>
        </p:nvGrpSpPr>
        <p:grpSpPr>
          <a:xfrm>
            <a:off x="3689537" y="2680206"/>
            <a:ext cx="4078918" cy="830997"/>
            <a:chOff x="3513353" y="2014431"/>
            <a:chExt cx="4078918" cy="830997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E7F57CC-21C5-FC46-897C-0338C1853726}"/>
                </a:ext>
              </a:extLst>
            </p:cNvPr>
            <p:cNvSpPr txBox="1"/>
            <p:nvPr/>
          </p:nvSpPr>
          <p:spPr>
            <a:xfrm>
              <a:off x="3521413" y="2014431"/>
              <a:ext cx="40708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SUPERBIA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B5D64331-AA86-C041-90FE-D3B46FB4EF40}"/>
                </a:ext>
              </a:extLst>
            </p:cNvPr>
            <p:cNvSpPr txBox="1"/>
            <p:nvPr/>
          </p:nvSpPr>
          <p:spPr>
            <a:xfrm>
              <a:off x="3513353" y="2321134"/>
              <a:ext cx="1924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Hochmu</a:t>
              </a:r>
              <a:r>
                <a: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DE" sz="1984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B34EDAF-2419-904E-8F91-F702C6421A56}"/>
              </a:ext>
            </a:extLst>
          </p:cNvPr>
          <p:cNvGrpSpPr/>
          <p:nvPr/>
        </p:nvGrpSpPr>
        <p:grpSpPr>
          <a:xfrm>
            <a:off x="4262951" y="4599503"/>
            <a:ext cx="3652166" cy="830997"/>
            <a:chOff x="3899719" y="3284338"/>
            <a:chExt cx="3652166" cy="830997"/>
          </a:xfrm>
        </p:grpSpPr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74F5A5CE-5BE4-C342-BCCE-685CF94CA794}"/>
                </a:ext>
              </a:extLst>
            </p:cNvPr>
            <p:cNvSpPr txBox="1"/>
            <p:nvPr/>
          </p:nvSpPr>
          <p:spPr>
            <a:xfrm>
              <a:off x="3978487" y="3284338"/>
              <a:ext cx="357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LUXURIA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8C2B6D16-0C33-5949-95EB-E6A708E343FE}"/>
                </a:ext>
              </a:extLst>
            </p:cNvPr>
            <p:cNvSpPr txBox="1"/>
            <p:nvPr/>
          </p:nvSpPr>
          <p:spPr>
            <a:xfrm>
              <a:off x="3899719" y="3603674"/>
              <a:ext cx="1924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Wollust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F5947778-46E4-B24C-9919-C35952DB0E5D}"/>
              </a:ext>
            </a:extLst>
          </p:cNvPr>
          <p:cNvGrpSpPr/>
          <p:nvPr/>
        </p:nvGrpSpPr>
        <p:grpSpPr>
          <a:xfrm>
            <a:off x="154990" y="4774750"/>
            <a:ext cx="3177484" cy="830997"/>
            <a:chOff x="722235" y="4373676"/>
            <a:chExt cx="3177484" cy="830997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0BA42B2F-87CB-564D-845E-CBCBE550B39B}"/>
                </a:ext>
              </a:extLst>
            </p:cNvPr>
            <p:cNvSpPr txBox="1"/>
            <p:nvPr/>
          </p:nvSpPr>
          <p:spPr>
            <a:xfrm>
              <a:off x="791553" y="4373676"/>
              <a:ext cx="31081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AVARITIA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8C0ED673-19C8-4F4E-92E7-E695C868C85C}"/>
                </a:ext>
              </a:extLst>
            </p:cNvPr>
            <p:cNvSpPr txBox="1"/>
            <p:nvPr/>
          </p:nvSpPr>
          <p:spPr>
            <a:xfrm>
              <a:off x="722235" y="4672153"/>
              <a:ext cx="1924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Gier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4399A78C-4007-044F-8F23-7F59CBE4E86E}"/>
              </a:ext>
            </a:extLst>
          </p:cNvPr>
          <p:cNvGrpSpPr/>
          <p:nvPr/>
        </p:nvGrpSpPr>
        <p:grpSpPr>
          <a:xfrm>
            <a:off x="1417633" y="6760331"/>
            <a:ext cx="4671401" cy="2730463"/>
            <a:chOff x="1417633" y="6449040"/>
            <a:chExt cx="4671401" cy="2730463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9A4C2AA7-DC1E-6141-80F6-6B41F41D16EF}"/>
                </a:ext>
              </a:extLst>
            </p:cNvPr>
            <p:cNvSpPr txBox="1"/>
            <p:nvPr/>
          </p:nvSpPr>
          <p:spPr>
            <a:xfrm>
              <a:off x="1417633" y="6644450"/>
              <a:ext cx="4671401" cy="2535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984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Theaterprojekt der Q3</a:t>
              </a:r>
            </a:p>
            <a:p>
              <a:pPr algn="ctr"/>
              <a:endParaRPr lang="de-DE" sz="198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de-DE" sz="1984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Freitag, 16.11., und Samstag, </a:t>
              </a:r>
              <a:r>
                <a:rPr lang="de-DE" sz="1984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17.11.</a:t>
              </a:r>
            </a:p>
            <a:p>
              <a:pPr algn="ctr"/>
              <a:r>
                <a:rPr lang="de-DE" sz="1984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19:30 h</a:t>
              </a:r>
            </a:p>
            <a:p>
              <a:pPr algn="ctr"/>
              <a:r>
                <a:rPr lang="de-DE" sz="1984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de-DE" sz="1984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de-DE" sz="1984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der Aula der ISH</a:t>
              </a:r>
            </a:p>
            <a:p>
              <a:pPr algn="ctr"/>
              <a:endParaRPr lang="de-DE" sz="198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de-DE" sz="1984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Eintritt frei, Gäste willkommen</a:t>
              </a:r>
            </a:p>
            <a:p>
              <a:endParaRPr lang="de-DE" sz="1984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bgerundetes Rechteck 21">
              <a:extLst>
                <a:ext uri="{FF2B5EF4-FFF2-40B4-BE49-F238E27FC236}">
                  <a16:creationId xmlns:a16="http://schemas.microsoft.com/office/drawing/2014/main" id="{6BD74A70-FC7F-E146-AF68-384C7AAF3B91}"/>
                </a:ext>
              </a:extLst>
            </p:cNvPr>
            <p:cNvSpPr/>
            <p:nvPr/>
          </p:nvSpPr>
          <p:spPr>
            <a:xfrm>
              <a:off x="1868066" y="6449040"/>
              <a:ext cx="3707818" cy="2631666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3882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Benutzerdefiniert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Simon Strauß  SIEBEN NÄCHTE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Plakat 7 Todsünden</dc:title>
  <dc:creator>Lea Rosenbauer</dc:creator>
  <cp:lastModifiedBy>Müller</cp:lastModifiedBy>
  <cp:revision>10</cp:revision>
  <dcterms:created xsi:type="dcterms:W3CDTF">2018-09-06T09:25:21Z</dcterms:created>
  <dcterms:modified xsi:type="dcterms:W3CDTF">2018-10-23T11:48:47Z</dcterms:modified>
</cp:coreProperties>
</file>